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129" r:id="rId2"/>
    <p:sldId id="1130" r:id="rId3"/>
    <p:sldId id="1131" r:id="rId4"/>
    <p:sldId id="1132" r:id="rId5"/>
    <p:sldId id="1133" r:id="rId6"/>
    <p:sldId id="1134" r:id="rId7"/>
    <p:sldId id="1135" r:id="rId8"/>
    <p:sldId id="113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01915"/>
            <a:ext cx="8989450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341. UPNA IN ZAWHNA HI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5725" y="3818564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Faith is the Victory</a:t>
            </a:r>
          </a:p>
          <a:p>
            <a:r>
              <a:rPr lang="en-US" sz="1500" dirty="0"/>
              <a:t>1 John 5:4</a:t>
            </a:r>
          </a:p>
          <a:p>
            <a:r>
              <a:rPr lang="en-US" sz="1500" dirty="0"/>
              <a:t>John H. Yates, 1837-1900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F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72689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ding un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khuamial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 in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096480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sang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054855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67256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tem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85326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nawkgawp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kidalta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89858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pang hi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Noptat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do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54139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khiatna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ah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kawnggak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84455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230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341. UPNA IN ZAWHNA HI</vt:lpstr>
      <vt:lpstr>1</vt:lpstr>
      <vt:lpstr>PowerPoint Presentation</vt:lpstr>
      <vt:lpstr>Sakkik</vt:lpstr>
      <vt:lpstr>2</vt:lpstr>
      <vt:lpstr>PowerPoint Presentation</vt:lpstr>
      <vt:lpstr>3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2018-12-14T15:29:49Z</dcterms:modified>
</cp:coreProperties>
</file>